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21-06-08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Review #2 of Arrowhead Tools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NODE-RED, BEIA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Tools interoperability - Ropardo</a:t>
            </a:r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OPC-UA adaptor - Aparajita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  <a:r>
              <a:t>Safety Manager, Mirren/Daniela (on-hold)</a:t>
            </a:r>
            <a:br/>
            <a:r>
              <a:t>Kura and Kapua, Paolo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Next telco July 6</a:t>
            </a:r>
            <a:br/>
            <a:r>
              <a:t>Feature contributions: </a:t>
            </a:r>
            <a:br/>
            <a:r>
              <a:t>Feature Sebastian Canet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64807" y="872527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